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s-ES_trad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 varScale="1">
        <p:scale>
          <a:sx n="104" d="100"/>
          <a:sy n="104" d="100"/>
        </p:scale>
        <p:origin x="-10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003F6-1330-A244-AEB4-67B7D5A2C22E}" type="datetimeFigureOut">
              <a:rPr lang="es-ES_tradnl" smtClean="0"/>
              <a:t>2/10/14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A19BF-4937-B147-81AD-3DC9A59DFD49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003F6-1330-A244-AEB4-67B7D5A2C22E}" type="datetimeFigureOut">
              <a:rPr lang="es-ES_tradnl" smtClean="0"/>
              <a:t>2/10/14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A19BF-4937-B147-81AD-3DC9A59DFD49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003F6-1330-A244-AEB4-67B7D5A2C22E}" type="datetimeFigureOut">
              <a:rPr lang="es-ES_tradnl" smtClean="0"/>
              <a:t>2/10/14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A19BF-4937-B147-81AD-3DC9A59DFD49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003F6-1330-A244-AEB4-67B7D5A2C22E}" type="datetimeFigureOut">
              <a:rPr lang="es-ES_tradnl" smtClean="0"/>
              <a:t>2/10/14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A19BF-4937-B147-81AD-3DC9A59DFD49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003F6-1330-A244-AEB4-67B7D5A2C22E}" type="datetimeFigureOut">
              <a:rPr lang="es-ES_tradnl" smtClean="0"/>
              <a:t>2/10/14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A19BF-4937-B147-81AD-3DC9A59DFD49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003F6-1330-A244-AEB4-67B7D5A2C22E}" type="datetimeFigureOut">
              <a:rPr lang="es-ES_tradnl" smtClean="0"/>
              <a:t>2/10/14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A19BF-4937-B147-81AD-3DC9A59DFD49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003F6-1330-A244-AEB4-67B7D5A2C22E}" type="datetimeFigureOut">
              <a:rPr lang="es-ES_tradnl" smtClean="0"/>
              <a:t>2/10/14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A19BF-4937-B147-81AD-3DC9A59DFD49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003F6-1330-A244-AEB4-67B7D5A2C22E}" type="datetimeFigureOut">
              <a:rPr lang="es-ES_tradnl" smtClean="0"/>
              <a:t>2/10/14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A19BF-4937-B147-81AD-3DC9A59DFD49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003F6-1330-A244-AEB4-67B7D5A2C22E}" type="datetimeFigureOut">
              <a:rPr lang="es-ES_tradnl" smtClean="0"/>
              <a:t>2/10/14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A19BF-4937-B147-81AD-3DC9A59DFD49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003F6-1330-A244-AEB4-67B7D5A2C22E}" type="datetimeFigureOut">
              <a:rPr lang="es-ES_tradnl" smtClean="0"/>
              <a:t>2/10/14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A19BF-4937-B147-81AD-3DC9A59DFD49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003F6-1330-A244-AEB4-67B7D5A2C22E}" type="datetimeFigureOut">
              <a:rPr lang="es-ES_tradnl" smtClean="0"/>
              <a:t>2/10/14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A19BF-4937-B147-81AD-3DC9A59DFD49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003F6-1330-A244-AEB4-67B7D5A2C22E}" type="datetimeFigureOut">
              <a:rPr lang="es-ES_tradnl" smtClean="0"/>
              <a:t>2/10/14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A19BF-4937-B147-81AD-3DC9A59DFD49}" type="slidenum">
              <a:rPr lang="es-ES_tradnl" smtClean="0"/>
              <a:t>‹Nr.›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BKS-ppt-v07-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BKS-ppt-v07-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BKS-ppt-v07-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BKS-ppt-v07-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BKS-ppt-v07-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BKS-ppt-v07-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BKS-ppt-v07-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BKS-ppt-v07-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BKS-ppt-v07-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BKS-ppt-v07-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BKS-ppt-v07-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BKS-ppt-v07-CS4-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BKS-ppt-v07-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BKS-ppt-v07-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BKS-ppt-v07-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Macintosh PowerPoint</Application>
  <PresentationFormat>Presentación en pantalla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Plantilla de diseño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</vt:vector>
  </TitlesOfParts>
  <Company>Juls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ROSALINA </dc:creator>
  <cp:lastModifiedBy>ROSALINA </cp:lastModifiedBy>
  <cp:revision>3</cp:revision>
  <dcterms:created xsi:type="dcterms:W3CDTF">2014-10-02T17:55:28Z</dcterms:created>
  <dcterms:modified xsi:type="dcterms:W3CDTF">2014-10-02T18:18:42Z</dcterms:modified>
</cp:coreProperties>
</file>